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20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95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34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68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34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26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7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95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444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595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32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5DBD0-746B-46B8-82D6-7BBCA4FC7D7F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896CA-89E7-4799-A9D9-E941A48ABA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38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HY cases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Jay Ye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759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5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Bcl2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727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5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886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5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#3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22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5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2030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3484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652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6947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011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bcl2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0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139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4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4580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#4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524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7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6387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0715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6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56282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70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0572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7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52312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7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986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7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4221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7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bcl2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1765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7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82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4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7128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4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373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51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259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52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871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5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51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5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134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_55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cd5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951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Office PowerPoint</Application>
  <PresentationFormat>On-screen Show (4:3)</PresentationFormat>
  <Paragraphs>19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HY cases</vt:lpstr>
      <vt:lpstr>#2</vt:lpstr>
      <vt:lpstr>PowerPoint Presentation</vt:lpstr>
      <vt:lpstr>PowerPoint Presentation</vt:lpstr>
      <vt:lpstr>PowerPoint Presentation</vt:lpstr>
      <vt:lpstr>PowerPoint Presentation</vt:lpstr>
      <vt:lpstr>cd20</vt:lpstr>
      <vt:lpstr>cd3</vt:lpstr>
      <vt:lpstr>cd5</vt:lpstr>
      <vt:lpstr>Bcl2</vt:lpstr>
      <vt:lpstr>cd10</vt:lpstr>
      <vt:lpstr>#3</vt:lpstr>
      <vt:lpstr>PowerPoint Presentation</vt:lpstr>
      <vt:lpstr>PowerPoint Presentation</vt:lpstr>
      <vt:lpstr>cd20</vt:lpstr>
      <vt:lpstr>cd3</vt:lpstr>
      <vt:lpstr>cd5</vt:lpstr>
      <vt:lpstr>bcl2</vt:lpstr>
      <vt:lpstr>cd10</vt:lpstr>
      <vt:lpstr>#4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cd20</vt:lpstr>
      <vt:lpstr>cd3</vt:lpstr>
      <vt:lpstr>bcl2</vt:lpstr>
      <vt:lpstr>cd10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 cases</dc:title>
  <dc:creator>Jay Ye</dc:creator>
  <cp:lastModifiedBy>Jay Ye</cp:lastModifiedBy>
  <cp:revision>1</cp:revision>
  <dcterms:created xsi:type="dcterms:W3CDTF">2016-06-20T19:32:56Z</dcterms:created>
  <dcterms:modified xsi:type="dcterms:W3CDTF">2016-06-20T19:33:30Z</dcterms:modified>
</cp:coreProperties>
</file>

<file path=docProps/thumbnail.jpeg>
</file>